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(профильный уровень)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24 сентября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6" cy="4731157"/>
        </p:xfrm>
        <a:graphic>
          <a:graphicData uri="http://schemas.openxmlformats.org/drawingml/2006/table">
            <a:tbl>
              <a:tblPr/>
              <a:tblGrid>
                <a:gridCol w="724345"/>
                <a:gridCol w="2550297"/>
                <a:gridCol w="875249"/>
                <a:gridCol w="871476"/>
                <a:gridCol w="724345"/>
                <a:gridCol w="1116697"/>
                <a:gridCol w="1418507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10.9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3.5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6.9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7.1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3.1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 36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76.5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12.5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 50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 0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89.5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6.9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2873</TotalTime>
  <Words>215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в 11-х классах Плавского района  (профильный уровень)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Ирина</cp:lastModifiedBy>
  <cp:revision>276</cp:revision>
  <dcterms:created xsi:type="dcterms:W3CDTF">2013-01-09T08:17:17Z</dcterms:created>
  <dcterms:modified xsi:type="dcterms:W3CDTF">2015-09-30T06:11:26Z</dcterms:modified>
</cp:coreProperties>
</file>